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59" r:id="rId7"/>
  </p:sldMasterIdLst>
  <p:notesMasterIdLst>
    <p:notesMasterId r:id="rId19"/>
  </p:notesMasterIdLst>
  <p:sldIdLst>
    <p:sldId id="269" r:id="rId8"/>
    <p:sldId id="274" r:id="rId9"/>
    <p:sldId id="271" r:id="rId10"/>
    <p:sldId id="275" r:id="rId11"/>
    <p:sldId id="276" r:id="rId12"/>
    <p:sldId id="277" r:id="rId13"/>
    <p:sldId id="278" r:id="rId14"/>
    <p:sldId id="279" r:id="rId15"/>
    <p:sldId id="281" r:id="rId16"/>
    <p:sldId id="280" r:id="rId17"/>
    <p:sldId id="273" r:id="rId18"/>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DBFF"/>
    <a:srgbClr val="2BD3E5"/>
    <a:srgbClr val="0000FF"/>
    <a:srgbClr val="F11338"/>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03" autoAdjust="0"/>
    <p:restoredTop sz="94609" autoAdjust="0"/>
  </p:normalViewPr>
  <p:slideViewPr>
    <p:cSldViewPr>
      <p:cViewPr>
        <p:scale>
          <a:sx n="125" d="100"/>
          <a:sy n="125" d="100"/>
        </p:scale>
        <p:origin x="516" y="-4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endParaRPr lang="en-US" altLang="en-US"/>
          </a:p>
        </p:txBody>
      </p:sp>
      <p:sp>
        <p:nvSpPr>
          <p:cNvPr id="20483"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endParaRPr lang="en-US" altLang="en-US"/>
          </a:p>
        </p:txBody>
      </p:sp>
      <p:sp>
        <p:nvSpPr>
          <p:cNvPr id="2048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20485"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486"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endParaRPr lang="en-US" altLang="en-US"/>
          </a:p>
        </p:txBody>
      </p:sp>
      <p:sp>
        <p:nvSpPr>
          <p:cNvPr id="20487"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fld id="{F97820B9-D5B9-4B9A-B3AE-285FB358A4CF}" type="slidenum">
              <a:rPr lang="en-US" altLang="en-US"/>
              <a:pPr/>
              <a:t>‹#›</a:t>
            </a:fld>
            <a:endParaRPr lang="en-US" altLang="en-US"/>
          </a:p>
        </p:txBody>
      </p:sp>
    </p:spTree>
    <p:extLst>
      <p:ext uri="{BB962C8B-B14F-4D97-AF65-F5344CB8AC3E}">
        <p14:creationId xmlns:p14="http://schemas.microsoft.com/office/powerpoint/2010/main" val="25391740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1</a:t>
            </a:fld>
            <a:endParaRPr lang="en-US" altLang="en-US"/>
          </a:p>
        </p:txBody>
      </p:sp>
    </p:spTree>
    <p:extLst>
      <p:ext uri="{BB962C8B-B14F-4D97-AF65-F5344CB8AC3E}">
        <p14:creationId xmlns:p14="http://schemas.microsoft.com/office/powerpoint/2010/main" val="691752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463" name="Rectangle 7"/>
          <p:cNvSpPr>
            <a:spLocks noChangeArrowheads="1"/>
          </p:cNvSpPr>
          <p:nvPr userDrawn="1"/>
        </p:nvSpPr>
        <p:spPr bwMode="auto">
          <a:xfrm>
            <a:off x="0" y="0"/>
            <a:ext cx="9144000" cy="6858000"/>
          </a:xfrm>
          <a:prstGeom prst="rect">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19464" name="Picture 8" descr="MICV4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9400" y="838200"/>
            <a:ext cx="3505200" cy="1828800"/>
          </a:xfrm>
          <a:prstGeom prst="rect">
            <a:avLst/>
          </a:prstGeom>
          <a:noFill/>
          <a:extLst>
            <a:ext uri="{909E8E84-426E-40dd-AFC4-6F175D3DCCD1}">
              <a14:hiddenFill xmlns:a14="http://schemas.microsoft.com/office/drawing/2010/main" xmlns="">
                <a:solidFill>
                  <a:srgbClr val="FFFFFF"/>
                </a:solidFill>
              </a14:hiddenFill>
            </a:ext>
          </a:extLst>
        </p:spPr>
      </p:pic>
      <p:sp>
        <p:nvSpPr>
          <p:cNvPr id="19458" name="Rectangle 2"/>
          <p:cNvSpPr>
            <a:spLocks noGrp="1" noChangeArrowheads="1"/>
          </p:cNvSpPr>
          <p:nvPr>
            <p:ph type="ctrTitle"/>
          </p:nvPr>
        </p:nvSpPr>
        <p:spPr>
          <a:xfrm>
            <a:off x="685800" y="2740025"/>
            <a:ext cx="7772400" cy="1470025"/>
          </a:xfrm>
        </p:spPr>
        <p:txBody>
          <a:bodyPr/>
          <a:lstStyle>
            <a:lvl1pPr>
              <a:defRPr/>
            </a:lvl1pPr>
          </a:lstStyle>
          <a:p>
            <a:pPr lvl="0"/>
            <a:r>
              <a:rPr lang="en-US" altLang="en-US" noProof="0" smtClean="0"/>
              <a:t>Click to edit Master title style</a:t>
            </a:r>
          </a:p>
        </p:txBody>
      </p:sp>
      <p:sp>
        <p:nvSpPr>
          <p:cNvPr id="19459" name="Rectangle 3"/>
          <p:cNvSpPr>
            <a:spLocks noGrp="1" noChangeArrowheads="1"/>
          </p:cNvSpPr>
          <p:nvPr>
            <p:ph type="subTitle" idx="1"/>
          </p:nvPr>
        </p:nvSpPr>
        <p:spPr>
          <a:xfrm>
            <a:off x="1371600" y="4495800"/>
            <a:ext cx="6400800" cy="1752600"/>
          </a:xfrm>
        </p:spPr>
        <p:txBody>
          <a:bodyPr/>
          <a:lstStyle>
            <a:lvl1pPr marL="0" indent="0" algn="ctr">
              <a:buFont typeface="Monotype Sorts" pitchFamily="2" charset="2"/>
              <a:buNone/>
              <a:defRPr sz="2800"/>
            </a:lvl1pPr>
          </a:lstStyle>
          <a:p>
            <a:pPr lvl="0"/>
            <a:r>
              <a:rPr lang="en-US" altLang="en-US" noProof="0" smtClean="0"/>
              <a:t>Click to edit Master subtitle style</a:t>
            </a:r>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51320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757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75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2184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105400"/>
          </a:xfrm>
        </p:spPr>
        <p:txBody>
          <a:bodyPr/>
          <a:lstStyle>
            <a:lvl1pPr marL="342900" indent="-342900">
              <a:buFont typeface="Wingdings" panose="05000000000000000000" pitchFamily="2" charset="2"/>
              <a:buChar char="l"/>
              <a:defRPr sz="1800" b="0"/>
            </a:lvl1pPr>
            <a:lvl2pPr>
              <a:defRPr sz="1600" b="0"/>
            </a:lvl2pPr>
            <a:lvl3pPr>
              <a:defRPr sz="1400" b="0"/>
            </a:lvl3pPr>
            <a:lvl4pPr>
              <a:defRPr sz="1200" b="0"/>
            </a:lvl4pPr>
            <a:lvl5pPr>
              <a:defRPr sz="1200" b="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title"/>
          </p:nvPr>
        </p:nvSpPr>
        <p:spPr>
          <a:xfrm>
            <a:off x="1905000" y="198438"/>
            <a:ext cx="6781800" cy="560514"/>
          </a:xfrm>
        </p:spPr>
        <p:txBody>
          <a:bodyPr/>
          <a:lstStyle>
            <a:lvl1pPr>
              <a:defRPr sz="2400"/>
            </a:lvl1pPr>
          </a:lstStyle>
          <a:p>
            <a:r>
              <a:rPr lang="en-US" dirty="0" smtClean="0"/>
              <a:t>Click to edit Master title style</a:t>
            </a:r>
            <a:endParaRPr lang="en-US" dirty="0"/>
          </a:p>
        </p:txBody>
      </p:sp>
      <p:sp>
        <p:nvSpPr>
          <p:cNvPr id="5" name="Text Placeholder 29"/>
          <p:cNvSpPr>
            <a:spLocks noGrp="1"/>
          </p:cNvSpPr>
          <p:nvPr>
            <p:ph type="body" sz="quarter" idx="14" hasCustomPrompt="1"/>
          </p:nvPr>
        </p:nvSpPr>
        <p:spPr>
          <a:xfrm>
            <a:off x="1904999" y="758952"/>
            <a:ext cx="6781801" cy="348343"/>
          </a:xfrm>
          <a:prstGeom prst="rect">
            <a:avLst/>
          </a:prstGeom>
        </p:spPr>
        <p:txBody>
          <a:bodyPr lIns="91440" rIns="91440"/>
          <a:lstStyle>
            <a:lvl1pPr marL="0" indent="0" algn="ctr">
              <a:buNone/>
              <a:defRPr sz="2000" b="0" baseline="0">
                <a:solidFill>
                  <a:schemeClr val="tx1"/>
                </a:solidFill>
              </a:defRPr>
            </a:lvl1pPr>
          </a:lstStyle>
          <a:p>
            <a:pPr lvl="0"/>
            <a:r>
              <a:rPr lang="en-US" dirty="0" smtClean="0"/>
              <a:t>Click to edit Master subtitle style</a:t>
            </a:r>
          </a:p>
        </p:txBody>
      </p:sp>
    </p:spTree>
    <p:extLst>
      <p:ext uri="{BB962C8B-B14F-4D97-AF65-F5344CB8AC3E}">
        <p14:creationId xmlns:p14="http://schemas.microsoft.com/office/powerpoint/2010/main" val="36720854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4904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9988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85927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915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20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6713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0" y="198438"/>
            <a:ext cx="6781800" cy="868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31" name="Line 7"/>
          <p:cNvSpPr>
            <a:spLocks noChangeShapeType="1"/>
          </p:cNvSpPr>
          <p:nvPr/>
        </p:nvSpPr>
        <p:spPr bwMode="auto">
          <a:xfrm>
            <a:off x="152400" y="1219200"/>
            <a:ext cx="8839200" cy="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36" name="Text Box 12"/>
          <p:cNvSpPr txBox="1">
            <a:spLocks noChangeArrowheads="1"/>
          </p:cNvSpPr>
          <p:nvPr/>
        </p:nvSpPr>
        <p:spPr bwMode="auto">
          <a:xfrm>
            <a:off x="8458200" y="662940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fld id="{68F2991B-757B-4518-890D-960426509884}" type="slidenum">
              <a:rPr lang="en-US" altLang="en-US" sz="1200"/>
              <a:pPr>
                <a:spcBef>
                  <a:spcPct val="50000"/>
                </a:spcBef>
              </a:pPr>
              <a:t>‹#›</a:t>
            </a:fld>
            <a:endParaRPr lang="en-US" altLang="en-US" sz="1200"/>
          </a:p>
        </p:txBody>
      </p:sp>
      <p:sp>
        <p:nvSpPr>
          <p:cNvPr id="1041" name="Line 17"/>
          <p:cNvSpPr>
            <a:spLocks noChangeShapeType="1"/>
          </p:cNvSpPr>
          <p:nvPr/>
        </p:nvSpPr>
        <p:spPr bwMode="auto">
          <a:xfrm rot="10800000">
            <a:off x="152400" y="6629400"/>
            <a:ext cx="8839200" cy="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 name="Picture 19" descr="\\overseer\Marcom\Photo_ads\LogoArt\Microchip Logo\MCHP_Logo_Vertical_4C.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000" y="231775"/>
            <a:ext cx="1422400" cy="75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iming>
    <p:tnLst>
      <p:par>
        <p:cTn id="1" dur="indefinite" restart="never" nodeType="tmRoot"/>
      </p:par>
    </p:tnLst>
  </p:timing>
  <p:txStyles>
    <p:titleStyle>
      <a:lvl1pPr algn="ctr" rtl="0" eaLnBrk="1" fontAlgn="base" hangingPunct="1">
        <a:lnSpc>
          <a:spcPct val="75000"/>
        </a:lnSpc>
        <a:spcBef>
          <a:spcPct val="0"/>
        </a:spcBef>
        <a:spcAft>
          <a:spcPct val="0"/>
        </a:spcAft>
        <a:defRPr sz="4000" b="1">
          <a:solidFill>
            <a:schemeClr val="tx2"/>
          </a:solidFill>
          <a:latin typeface="+mj-lt"/>
          <a:ea typeface="+mj-ea"/>
          <a:cs typeface="+mj-cs"/>
        </a:defRPr>
      </a:lvl1pPr>
      <a:lvl2pPr algn="ctr" rtl="0" eaLnBrk="1" fontAlgn="base" hangingPunct="1">
        <a:lnSpc>
          <a:spcPct val="75000"/>
        </a:lnSpc>
        <a:spcBef>
          <a:spcPct val="0"/>
        </a:spcBef>
        <a:spcAft>
          <a:spcPct val="0"/>
        </a:spcAft>
        <a:defRPr sz="4000" b="1">
          <a:solidFill>
            <a:schemeClr val="tx2"/>
          </a:solidFill>
          <a:latin typeface="Arial" charset="0"/>
        </a:defRPr>
      </a:lvl2pPr>
      <a:lvl3pPr algn="ctr" rtl="0" eaLnBrk="1" fontAlgn="base" hangingPunct="1">
        <a:lnSpc>
          <a:spcPct val="75000"/>
        </a:lnSpc>
        <a:spcBef>
          <a:spcPct val="0"/>
        </a:spcBef>
        <a:spcAft>
          <a:spcPct val="0"/>
        </a:spcAft>
        <a:defRPr sz="4000" b="1">
          <a:solidFill>
            <a:schemeClr val="tx2"/>
          </a:solidFill>
          <a:latin typeface="Arial" charset="0"/>
        </a:defRPr>
      </a:lvl3pPr>
      <a:lvl4pPr algn="ctr" rtl="0" eaLnBrk="1" fontAlgn="base" hangingPunct="1">
        <a:lnSpc>
          <a:spcPct val="75000"/>
        </a:lnSpc>
        <a:spcBef>
          <a:spcPct val="0"/>
        </a:spcBef>
        <a:spcAft>
          <a:spcPct val="0"/>
        </a:spcAft>
        <a:defRPr sz="4000" b="1">
          <a:solidFill>
            <a:schemeClr val="tx2"/>
          </a:solidFill>
          <a:latin typeface="Arial" charset="0"/>
        </a:defRPr>
      </a:lvl4pPr>
      <a:lvl5pPr algn="ctr" rtl="0" eaLnBrk="1" fontAlgn="base" hangingPunct="1">
        <a:lnSpc>
          <a:spcPct val="75000"/>
        </a:lnSpc>
        <a:spcBef>
          <a:spcPct val="0"/>
        </a:spcBef>
        <a:spcAft>
          <a:spcPct val="0"/>
        </a:spcAft>
        <a:defRPr sz="4000" b="1">
          <a:solidFill>
            <a:schemeClr val="tx2"/>
          </a:solidFill>
          <a:latin typeface="Arial" charset="0"/>
        </a:defRPr>
      </a:lvl5pPr>
      <a:lvl6pPr marL="457200" algn="ctr" rtl="0" eaLnBrk="1" fontAlgn="base" hangingPunct="1">
        <a:lnSpc>
          <a:spcPct val="75000"/>
        </a:lnSpc>
        <a:spcBef>
          <a:spcPct val="0"/>
        </a:spcBef>
        <a:spcAft>
          <a:spcPct val="0"/>
        </a:spcAft>
        <a:defRPr sz="4000" b="1">
          <a:solidFill>
            <a:schemeClr val="tx2"/>
          </a:solidFill>
          <a:latin typeface="Arial" charset="0"/>
        </a:defRPr>
      </a:lvl6pPr>
      <a:lvl7pPr marL="914400" algn="ctr" rtl="0" eaLnBrk="1" fontAlgn="base" hangingPunct="1">
        <a:lnSpc>
          <a:spcPct val="75000"/>
        </a:lnSpc>
        <a:spcBef>
          <a:spcPct val="0"/>
        </a:spcBef>
        <a:spcAft>
          <a:spcPct val="0"/>
        </a:spcAft>
        <a:defRPr sz="4000" b="1">
          <a:solidFill>
            <a:schemeClr val="tx2"/>
          </a:solidFill>
          <a:latin typeface="Arial" charset="0"/>
        </a:defRPr>
      </a:lvl7pPr>
      <a:lvl8pPr marL="1371600" algn="ctr" rtl="0" eaLnBrk="1" fontAlgn="base" hangingPunct="1">
        <a:lnSpc>
          <a:spcPct val="75000"/>
        </a:lnSpc>
        <a:spcBef>
          <a:spcPct val="0"/>
        </a:spcBef>
        <a:spcAft>
          <a:spcPct val="0"/>
        </a:spcAft>
        <a:defRPr sz="4000" b="1">
          <a:solidFill>
            <a:schemeClr val="tx2"/>
          </a:solidFill>
          <a:latin typeface="Arial" charset="0"/>
        </a:defRPr>
      </a:lvl8pPr>
      <a:lvl9pPr marL="1828800" algn="ctr" rtl="0" eaLnBrk="1" fontAlgn="base" hangingPunct="1">
        <a:lnSpc>
          <a:spcPct val="75000"/>
        </a:lnSpc>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60649"/>
      </p:ext>
    </p:extLst>
  </p:cSld>
  <p:clrMap bg1="lt1" tx1="dk1" bg2="lt2" tx2="dk2" accent1="accent1" accent2="accent2" accent3="accent3" accent4="accent4" accent5="accent5" accent6="accent6" hlink="hlink" folHlink="folHlink"/>
  <p:sldLayoutIdLst>
    <p:sldLayoutId id="21474836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twitter.com/Atmel" TargetMode="External"/><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s://plus.google.com/117391618085377601886/posts" TargetMode="External"/><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hyperlink" Target="http://www.linkedin.com/company/atmel-corporation"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png"/><Relationship Id="rId10" Type="http://schemas.openxmlformats.org/officeDocument/2006/relationships/hyperlink" Target="http://www.youtube.com/user/AtmelCorporation" TargetMode="External"/><Relationship Id="rId4" Type="http://schemas.openxmlformats.org/officeDocument/2006/relationships/hyperlink" Target="https://www.facebook.com/AtmelCorporation" TargetMode="External"/><Relationship Id="rId9" Type="http://schemas.openxmlformats.org/officeDocument/2006/relationships/image" Target="../media/image19.png"/><Relationship Id="rId14" Type="http://schemas.openxmlformats.org/officeDocument/2006/relationships/hyperlink" Target="http://en.wikipedia.org/wiki/Atme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ctrTitle"/>
          </p:nvPr>
        </p:nvSpPr>
        <p:spPr/>
        <p:txBody>
          <a:bodyPr/>
          <a:lstStyle/>
          <a:p>
            <a:r>
              <a:rPr lang="en-US" altLang="en-US" dirty="0" smtClean="0"/>
              <a:t>Startup Weekend</a:t>
            </a:r>
            <a:br>
              <a:rPr lang="en-US" altLang="en-US" dirty="0" smtClean="0"/>
            </a:br>
            <a:r>
              <a:rPr lang="en-US" altLang="en-US" dirty="0" smtClean="0"/>
              <a:t>Aix-Marseille</a:t>
            </a:r>
            <a:endParaRPr lang="en-US" altLang="en-US" dirty="0"/>
          </a:p>
        </p:txBody>
      </p:sp>
      <p:sp>
        <p:nvSpPr>
          <p:cNvPr id="21510" name="Rectangle 6"/>
          <p:cNvSpPr>
            <a:spLocks noGrp="1" noChangeArrowheads="1"/>
          </p:cNvSpPr>
          <p:nvPr>
            <p:ph type="subTitle" idx="1"/>
          </p:nvPr>
        </p:nvSpPr>
        <p:spPr>
          <a:xfrm>
            <a:off x="1371600" y="4343400"/>
            <a:ext cx="6400800" cy="1752600"/>
          </a:xfrm>
        </p:spPr>
        <p:txBody>
          <a:bodyPr/>
          <a:lstStyle/>
          <a:p>
            <a:r>
              <a:rPr lang="en-US" altLang="en-US" dirty="0" smtClean="0"/>
              <a:t>October, 28-31th, 2016</a:t>
            </a:r>
            <a:endParaRPr lang="en-US" alt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WINC1500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847012" y="2514600"/>
            <a:ext cx="3449976" cy="1828800"/>
          </a:xfrm>
          <a:prstGeom prst="rect">
            <a:avLst/>
          </a:prstGeom>
        </p:spPr>
      </p:pic>
    </p:spTree>
    <p:extLst>
      <p:ext uri="{BB962C8B-B14F-4D97-AF65-F5344CB8AC3E}">
        <p14:creationId xmlns:p14="http://schemas.microsoft.com/office/powerpoint/2010/main" val="27728090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tmelLogo_2012.png"/>
          <p:cNvPicPr>
            <a:picLocks noChangeAspect="1"/>
          </p:cNvPicPr>
          <p:nvPr/>
        </p:nvPicPr>
        <p:blipFill>
          <a:blip r:embed="rId2" cstate="print"/>
          <a:stretch>
            <a:fillRect/>
          </a:stretch>
        </p:blipFill>
        <p:spPr>
          <a:xfrm>
            <a:off x="3352800" y="3810000"/>
            <a:ext cx="2365688" cy="588646"/>
          </a:xfrm>
          <a:prstGeom prst="rect">
            <a:avLst/>
          </a:prstGeom>
        </p:spPr>
      </p:pic>
      <p:pic>
        <p:nvPicPr>
          <p:cNvPr id="3" name="Picture 2"/>
          <p:cNvPicPr>
            <a:picLocks noChangeAspect="1"/>
          </p:cNvPicPr>
          <p:nvPr/>
        </p:nvPicPr>
        <p:blipFill>
          <a:blip r:embed="rId3"/>
          <a:stretch>
            <a:fillRect/>
          </a:stretch>
        </p:blipFill>
        <p:spPr>
          <a:xfrm>
            <a:off x="1515172" y="1560286"/>
            <a:ext cx="6014616" cy="1759830"/>
          </a:xfrm>
          <a:prstGeom prst="rect">
            <a:avLst/>
          </a:prstGeom>
        </p:spPr>
      </p:pic>
      <p:graphicFrame>
        <p:nvGraphicFramePr>
          <p:cNvPr id="6" name="Group 254"/>
          <p:cNvGraphicFramePr>
            <a:graphicFrameLocks noGrp="1"/>
          </p:cNvGraphicFramePr>
          <p:nvPr>
            <p:extLst>
              <p:ext uri="{D42A27DB-BD31-4B8C-83A1-F6EECF244321}">
                <p14:modId xmlns:p14="http://schemas.microsoft.com/office/powerpoint/2010/main" val="2831276265"/>
              </p:ext>
            </p:extLst>
          </p:nvPr>
        </p:nvGraphicFramePr>
        <p:xfrm>
          <a:off x="304800" y="5334000"/>
          <a:ext cx="8562109" cy="1252204"/>
        </p:xfrm>
        <a:graphic>
          <a:graphicData uri="http://schemas.openxmlformats.org/drawingml/2006/table">
            <a:tbl>
              <a:tblPr/>
              <a:tblGrid>
                <a:gridCol w="8562109"/>
              </a:tblGrid>
              <a:tr h="1872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65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 2016 Atmel Corporation. </a:t>
                      </a:r>
                    </a:p>
                  </a:txBody>
                  <a:tcPr anchor="b" horzOverflow="overflow">
                    <a:lnL cap="flat">
                      <a:noFill/>
                    </a:lnL>
                    <a:lnR cap="flat">
                      <a:noFill/>
                    </a:lnR>
                    <a:lnT>
                      <a:noFill/>
                    </a:lnT>
                    <a:lnB>
                      <a:noFill/>
                    </a:lnB>
                    <a:lnTlToBr>
                      <a:noFill/>
                    </a:lnTlToBr>
                    <a:lnBlToTr>
                      <a:noFill/>
                    </a:lnBlToTr>
                    <a:noFill/>
                  </a:tcPr>
                </a:tc>
              </a:tr>
              <a:tr h="366683">
                <a:tc>
                  <a:txBody>
                    <a:bodyPr/>
                    <a:lstStyle/>
                    <a:p>
                      <a:r>
                        <a:rPr lang="en-US" sz="560" kern="1200" baseline="0" dirty="0" smtClean="0">
                          <a:solidFill>
                            <a:srgbClr val="5F5F5F"/>
                          </a:solidFill>
                          <a:latin typeface="Verdana" pitchFamily="34" charset="0"/>
                          <a:ea typeface="+mn-ea"/>
                          <a:cs typeface="+mn-cs"/>
                        </a:rPr>
                        <a:t>Atmel®, Atmel logo and combinations thereof, Enabling Unlimited Possibilities®, and others are registered trademarks or trademarks of Atmel Corporation or its subsidiaries. ARM®, ARM Connected® logo and others are the registered trademarks or trademarks of ARM Ltd. Other terms and product names may be the trademarks of others.</a:t>
                      </a:r>
                      <a:endParaRPr kumimoji="0" lang="en-US" altLang="ko-KR" sz="560" b="0" i="0" u="none" strike="noStrike" cap="none" normalizeH="0" baseline="0" dirty="0" smtClean="0">
                        <a:ln>
                          <a:noFill/>
                        </a:ln>
                        <a:solidFill>
                          <a:srgbClr val="5F5F5F"/>
                        </a:solidFill>
                        <a:effectLst/>
                        <a:latin typeface="Verdana" pitchFamily="34" charset="0"/>
                        <a:ea typeface="Gulim" pitchFamily="34" charset="-127"/>
                        <a:cs typeface="Calibri" pitchFamily="34" charset="0"/>
                      </a:endParaRPr>
                    </a:p>
                  </a:txBody>
                  <a:tcPr anchor="b" horzOverflow="overflow">
                    <a:lnL cap="flat">
                      <a:noFill/>
                    </a:lnL>
                    <a:lnR cap="flat">
                      <a:noFill/>
                    </a:lnR>
                    <a:lnT>
                      <a:noFill/>
                    </a:lnT>
                    <a:lnB>
                      <a:noFill/>
                    </a:lnB>
                    <a:lnTlToBr>
                      <a:noFill/>
                    </a:lnTlToBr>
                    <a:lnBlToTr>
                      <a:noFill/>
                    </a:lnBlToTr>
                    <a:noFill/>
                  </a:tcPr>
                </a:tc>
              </a:tr>
              <a:tr h="69502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52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Disclaimer: The information in this document is provided in connection with Atmel products. No license, express or implied, by estoppel or otherwise, to any intellectual property right is granted by this document or in connection with the sale of Atmel products. EXCEPT AS SET FORTH IN THE ATMEL TERMS AND CONDITIONS OF SALES LOCATED ON THE ATMEL WEBSITE, ATMEL ASSUMES NO LIABILITY WHATSOEVER AND DISCLAIMS ANY EXPRESS, IMPLIED OR STATUTORY WARRANTY RELATING TO ITS PRODUCTS INCLUDING, BUT NOT LIMITED TO, THE IMPLIED WARRANTY OF MERCHANTABILITY, FITNESS FOR A PARTICULAR PURPOSE, OR NON-INFRINGEMENT. IN NO EVENT SHALL ATMEL BE LIABLE FOR ANY DIRECT, INDIRECT, CONSEQUENTIAL, PUNITIVE, SPECIAL OR INCIDENTAL DAMAGES (INCLUDING, WITHOUT LIMITATION, DAMAGES FOR LOSS AND PROFITS, BUSINESS INTERRUPTION, OR LOSS OF INFORMATION) ARISING OUT OF THE USE OR INABILITY TO USE THIS DOCUMENT, EVEN IF ATMEL HAS BEEN ADVISED OF THE POSSIBILITY OF SUCH DAMAGES. Atmel makes no representations or warranties with respect to the accuracy or completeness of the contents of this document and reserves the right to make changes to specifications and products descriptions at any time without notice. Atmel does not make any commitment to update the information contained herein. Unless specifically provided otherwise, Atmel products are not suitable for, and shall not be used in, automotive applications. Atmel products are not intended, authorized, or warranted for use as components in applications intended to support or sustain life.</a:t>
                      </a:r>
                    </a:p>
                  </a:txBody>
                  <a:tcPr anchor="b" horzOverflow="overflow">
                    <a:lnL cap="flat">
                      <a:noFill/>
                    </a:lnL>
                    <a:lnR cap="flat">
                      <a:noFill/>
                    </a:lnR>
                    <a:lnT>
                      <a:noFill/>
                    </a:lnT>
                    <a:lnB cap="flat">
                      <a:noFill/>
                    </a:lnB>
                    <a:lnTlToBr>
                      <a:noFill/>
                    </a:lnTlToBr>
                    <a:lnBlToTr>
                      <a:noFill/>
                    </a:lnBlToTr>
                    <a:noFill/>
                  </a:tcPr>
                </a:tc>
              </a:tr>
            </a:tbl>
          </a:graphicData>
        </a:graphic>
      </p:graphicFrame>
      <p:grpSp>
        <p:nvGrpSpPr>
          <p:cNvPr id="7" name="Group 6"/>
          <p:cNvGrpSpPr/>
          <p:nvPr/>
        </p:nvGrpSpPr>
        <p:grpSpPr>
          <a:xfrm>
            <a:off x="417224" y="4876800"/>
            <a:ext cx="1640176" cy="249266"/>
            <a:chOff x="1738024" y="2878667"/>
            <a:chExt cx="5746507" cy="873326"/>
          </a:xfrm>
        </p:grpSpPr>
        <p:grpSp>
          <p:nvGrpSpPr>
            <p:cNvPr id="8" name="Group 7"/>
            <p:cNvGrpSpPr/>
            <p:nvPr userDrawn="1"/>
          </p:nvGrpSpPr>
          <p:grpSpPr>
            <a:xfrm>
              <a:off x="1738024" y="2905509"/>
              <a:ext cx="2866465" cy="828540"/>
              <a:chOff x="7007551" y="4775200"/>
              <a:chExt cx="1449936" cy="419100"/>
            </a:xfrm>
          </p:grpSpPr>
          <p:pic>
            <p:nvPicPr>
              <p:cNvPr id="12" name="Picture 11" descr="f_logo-72dpi.png">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07551" y="4786604"/>
                <a:ext cx="396292" cy="396292"/>
              </a:xfrm>
              <a:prstGeom prst="rect">
                <a:avLst/>
              </a:prstGeom>
            </p:spPr>
          </p:pic>
          <p:pic>
            <p:nvPicPr>
              <p:cNvPr id="13" name="Picture 12" descr="LinkedIn-InBug-_72dpi.png">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04115" y="4786604"/>
                <a:ext cx="453372" cy="401346"/>
              </a:xfrm>
              <a:prstGeom prst="rect">
                <a:avLst/>
              </a:prstGeom>
            </p:spPr>
          </p:pic>
          <p:pic>
            <p:nvPicPr>
              <p:cNvPr id="14" name="Picture 13" descr="LinkedIn-InBug-72dpi.png">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95229" y="4775200"/>
                <a:ext cx="411715" cy="419100"/>
              </a:xfrm>
              <a:prstGeom prst="rect">
                <a:avLst/>
              </a:prstGeom>
            </p:spPr>
          </p:pic>
        </p:grpSp>
        <p:pic>
          <p:nvPicPr>
            <p:cNvPr id="9" name="Picture 8">
              <a:hlinkClick r:id="rId10"/>
            </p:cNvPr>
            <p:cNvPicPr>
              <a:picLocks noChangeAspect="1"/>
            </p:cNvPicPr>
            <p:nvPr userDrawn="1"/>
          </p:nvPicPr>
          <p:blipFill>
            <a:blip r:embed="rId11" cstate="print"/>
            <a:stretch>
              <a:fillRect/>
            </a:stretch>
          </p:blipFill>
          <p:spPr>
            <a:xfrm>
              <a:off x="5634082" y="2901739"/>
              <a:ext cx="841836" cy="850254"/>
            </a:xfrm>
            <a:prstGeom prst="rect">
              <a:avLst/>
            </a:prstGeom>
          </p:spPr>
        </p:pic>
        <p:pic>
          <p:nvPicPr>
            <p:cNvPr id="10" name="Picture 9">
              <a:hlinkClick r:id="rId12"/>
            </p:cNvPr>
            <p:cNvPicPr>
              <a:picLocks noChangeAspect="1"/>
            </p:cNvPicPr>
            <p:nvPr userDrawn="1"/>
          </p:nvPicPr>
          <p:blipFill>
            <a:blip r:embed="rId13" cstate="print"/>
            <a:stretch>
              <a:fillRect/>
            </a:stretch>
          </p:blipFill>
          <p:spPr>
            <a:xfrm>
              <a:off x="4707463" y="2929466"/>
              <a:ext cx="787400" cy="787400"/>
            </a:xfrm>
            <a:prstGeom prst="rect">
              <a:avLst/>
            </a:prstGeom>
          </p:spPr>
        </p:pic>
        <p:pic>
          <p:nvPicPr>
            <p:cNvPr id="11" name="Picture 10">
              <a:hlinkClick r:id="rId14"/>
            </p:cNvPr>
            <p:cNvPicPr>
              <a:picLocks noChangeAspect="1"/>
            </p:cNvPicPr>
            <p:nvPr userDrawn="1"/>
          </p:nvPicPr>
          <p:blipFill>
            <a:blip r:embed="rId15" cstate="print"/>
            <a:stretch>
              <a:fillRect/>
            </a:stretch>
          </p:blipFill>
          <p:spPr>
            <a:xfrm>
              <a:off x="6646329" y="2878667"/>
              <a:ext cx="838202" cy="841250"/>
            </a:xfrm>
            <a:prstGeom prst="rect">
              <a:avLst/>
            </a:prstGeom>
          </p:spPr>
        </p:pic>
      </p:grpSp>
    </p:spTree>
    <p:extLst>
      <p:ext uri="{BB962C8B-B14F-4D97-AF65-F5344CB8AC3E}">
        <p14:creationId xmlns:p14="http://schemas.microsoft.com/office/powerpoint/2010/main" val="205720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r>
              <a:rPr lang="en-US" dirty="0" smtClean="0"/>
              <a:t>Lore ipsum…</a:t>
            </a:r>
            <a:endParaRPr lang="en-US" dirty="0"/>
          </a:p>
        </p:txBody>
      </p:sp>
      <p:sp>
        <p:nvSpPr>
          <p:cNvPr id="13" name="Title 12"/>
          <p:cNvSpPr>
            <a:spLocks noGrp="1"/>
          </p:cNvSpPr>
          <p:nvPr>
            <p:ph type="title"/>
          </p:nvPr>
        </p:nvSpPr>
        <p:spPr/>
        <p:txBody>
          <a:bodyPr/>
          <a:lstStyle/>
          <a:p>
            <a:endParaRPr lang="en-US"/>
          </a:p>
        </p:txBody>
      </p:sp>
      <p:sp>
        <p:nvSpPr>
          <p:cNvPr id="15" name="Text Placeholder 14"/>
          <p:cNvSpPr>
            <a:spLocks noGrp="1"/>
          </p:cNvSpPr>
          <p:nvPr>
            <p:ph type="body" sz="quarter" idx="14"/>
          </p:nvPr>
        </p:nvSpPr>
        <p:spPr/>
        <p:txBody>
          <a:bodyPr/>
          <a:lstStyle/>
          <a:p>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811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AVR atmega328p </a:t>
            </a:r>
            <a:r>
              <a:rPr lang="en-US" dirty="0" err="1" smtClean="0"/>
              <a:t>Xplained</a:t>
            </a:r>
            <a:r>
              <a:rPr lang="en-US" dirty="0" smtClean="0"/>
              <a:t> mini</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1219200" y="1352870"/>
            <a:ext cx="6400800" cy="5200330"/>
          </a:xfrm>
          <a:prstGeom prst="rect">
            <a:avLst/>
          </a:prstGeom>
        </p:spPr>
      </p:pic>
    </p:spTree>
    <p:extLst>
      <p:ext uri="{BB962C8B-B14F-4D97-AF65-F5344CB8AC3E}">
        <p14:creationId xmlns:p14="http://schemas.microsoft.com/office/powerpoint/2010/main" val="3504685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SAMD21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3035892" y="1452590"/>
            <a:ext cx="3072216" cy="4643410"/>
          </a:xfrm>
          <a:prstGeom prst="rect">
            <a:avLst/>
          </a:prstGeom>
        </p:spPr>
      </p:pic>
      <p:sp>
        <p:nvSpPr>
          <p:cNvPr id="8" name="Shape 425"/>
          <p:cNvSpPr txBox="1"/>
          <p:nvPr/>
        </p:nvSpPr>
        <p:spPr>
          <a:xfrm rot="5400000">
            <a:off x="6739162" y="5184707"/>
            <a:ext cx="530399" cy="9002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rtl="0">
              <a:lnSpc>
                <a:spcPct val="115000"/>
              </a:lnSpc>
              <a:spcBef>
                <a:spcPts val="0"/>
              </a:spcBef>
              <a:buNone/>
            </a:pPr>
            <a:r>
              <a:rPr lang="en" sz="600">
                <a:solidFill>
                  <a:schemeClr val="dk1"/>
                </a:solidFill>
              </a:rPr>
              <a:t>A4-A5</a:t>
            </a:r>
          </a:p>
          <a:p>
            <a:pPr lvl="0" rtl="0">
              <a:lnSpc>
                <a:spcPct val="115000"/>
              </a:lnSpc>
              <a:spcBef>
                <a:spcPts val="0"/>
              </a:spcBef>
              <a:buNone/>
            </a:pPr>
            <a:r>
              <a:rPr lang="en" sz="600">
                <a:solidFill>
                  <a:schemeClr val="dk1"/>
                </a:solidFill>
              </a:rPr>
              <a:t>D12-D13</a:t>
            </a:r>
          </a:p>
          <a:p>
            <a:pPr lvl="0" rtl="0">
              <a:lnSpc>
                <a:spcPct val="115000"/>
              </a:lnSpc>
              <a:spcBef>
                <a:spcPts val="0"/>
              </a:spcBef>
              <a:buNone/>
            </a:pPr>
            <a:r>
              <a:rPr lang="en" sz="600">
                <a:solidFill>
                  <a:schemeClr val="dk1"/>
                </a:solidFill>
              </a:rPr>
              <a:t>D20-D21</a:t>
            </a:r>
          </a:p>
          <a:p>
            <a:pPr lvl="0" rtl="0">
              <a:lnSpc>
                <a:spcPct val="115000"/>
              </a:lnSpc>
              <a:spcBef>
                <a:spcPts val="0"/>
              </a:spcBef>
              <a:buNone/>
            </a:pPr>
            <a:r>
              <a:rPr lang="en" sz="600">
                <a:solidFill>
                  <a:schemeClr val="dk1"/>
                </a:solidFill>
              </a:rPr>
              <a:t>D14-D15</a:t>
            </a:r>
          </a:p>
          <a:p>
            <a:pPr lvl="0" rtl="0">
              <a:lnSpc>
                <a:spcPct val="115000"/>
              </a:lnSpc>
              <a:spcBef>
                <a:spcPts val="0"/>
              </a:spcBef>
              <a:buNone/>
            </a:pPr>
            <a:r>
              <a:rPr lang="en" sz="600">
                <a:solidFill>
                  <a:schemeClr val="dk1"/>
                </a:solidFill>
              </a:rPr>
              <a:t>Wire</a:t>
            </a:r>
          </a:p>
          <a:p>
            <a:pPr lvl="0" rtl="0">
              <a:lnSpc>
                <a:spcPct val="115000"/>
              </a:lnSpc>
              <a:spcBef>
                <a:spcPts val="0"/>
              </a:spcBef>
              <a:buNone/>
            </a:pPr>
            <a:r>
              <a:rPr lang="en" sz="600">
                <a:solidFill>
                  <a:schemeClr val="dk1"/>
                </a:solidFill>
              </a:rPr>
              <a:t>Serial2</a:t>
            </a:r>
          </a:p>
          <a:p>
            <a:pPr lvl="0" rtl="0">
              <a:lnSpc>
                <a:spcPct val="115000"/>
              </a:lnSpc>
              <a:spcBef>
                <a:spcPts val="0"/>
              </a:spcBef>
              <a:buNone/>
            </a:pPr>
            <a:r>
              <a:rPr lang="en" sz="600">
                <a:solidFill>
                  <a:schemeClr val="dk1"/>
                </a:solidFill>
              </a:rPr>
              <a:t>SPI2</a:t>
            </a:r>
          </a:p>
        </p:txBody>
      </p:sp>
      <p:grpSp>
        <p:nvGrpSpPr>
          <p:cNvPr id="11" name="Group 10"/>
          <p:cNvGrpSpPr/>
          <p:nvPr/>
        </p:nvGrpSpPr>
        <p:grpSpPr>
          <a:xfrm>
            <a:off x="1148191" y="3865650"/>
            <a:ext cx="909575" cy="2000626"/>
            <a:chOff x="1595718" y="4095375"/>
            <a:chExt cx="909575" cy="2000626"/>
          </a:xfrm>
        </p:grpSpPr>
        <p:cxnSp>
          <p:nvCxnSpPr>
            <p:cNvPr id="18" name="Straight Connector 17"/>
            <p:cNvCxnSpPr/>
            <p:nvPr/>
          </p:nvCxnSpPr>
          <p:spPr>
            <a:xfrm rot="5400000">
              <a:off x="2065046" y="537439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2043837" y="448539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2019518" y="486928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095718" y="432397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1848351" y="532887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1827142" y="448539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1802823" y="486928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1879023" y="432397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1631925" y="533435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1610716" y="449088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1586397" y="487477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662597" y="432946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1415230" y="5334361"/>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394021" y="4490886"/>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1369702" y="487477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1445902" y="432946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5400000">
              <a:off x="2217293" y="479728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A4</a:t>
              </a:r>
              <a:endParaRPr lang="fr-FR" sz="800" dirty="0">
                <a:solidFill>
                  <a:schemeClr val="bg1">
                    <a:lumMod val="75000"/>
                  </a:schemeClr>
                </a:solidFill>
              </a:endParaRPr>
            </a:p>
          </p:txBody>
        </p:sp>
        <p:sp>
          <p:nvSpPr>
            <p:cNvPr id="51" name="TextBox 50"/>
            <p:cNvSpPr txBox="1"/>
            <p:nvPr/>
          </p:nvSpPr>
          <p:spPr>
            <a:xfrm rot="5400000">
              <a:off x="1676749" y="430267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Serial2</a:t>
              </a:r>
              <a:endParaRPr lang="fr-FR" sz="800" dirty="0">
                <a:solidFill>
                  <a:schemeClr val="bg1">
                    <a:lumMod val="75000"/>
                  </a:schemeClr>
                </a:solidFill>
              </a:endParaRPr>
            </a:p>
          </p:txBody>
        </p:sp>
        <p:sp>
          <p:nvSpPr>
            <p:cNvPr id="52" name="TextBox 51"/>
            <p:cNvSpPr txBox="1"/>
            <p:nvPr/>
          </p:nvSpPr>
          <p:spPr>
            <a:xfrm rot="5400000">
              <a:off x="2215599" y="5808001"/>
              <a:ext cx="432000" cy="144000"/>
            </a:xfrm>
            <a:prstGeom prst="rect">
              <a:avLst/>
            </a:prstGeom>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A5</a:t>
              </a:r>
              <a:endParaRPr lang="fr-FR" sz="800" dirty="0">
                <a:solidFill>
                  <a:schemeClr val="tx1"/>
                </a:solidFill>
              </a:endParaRPr>
            </a:p>
          </p:txBody>
        </p:sp>
        <p:sp>
          <p:nvSpPr>
            <p:cNvPr id="53" name="TextBox 52"/>
            <p:cNvSpPr txBox="1"/>
            <p:nvPr/>
          </p:nvSpPr>
          <p:spPr>
            <a:xfrm rot="5400000">
              <a:off x="2004925" y="5808001"/>
              <a:ext cx="432000" cy="144000"/>
            </a:xfrm>
            <a:prstGeom prst="rect">
              <a:avLst/>
            </a:prstGeom>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D21</a:t>
              </a:r>
              <a:endParaRPr lang="fr-FR" sz="800" dirty="0">
                <a:solidFill>
                  <a:schemeClr val="tx1"/>
                </a:solidFill>
              </a:endParaRPr>
            </a:p>
          </p:txBody>
        </p:sp>
        <p:sp>
          <p:nvSpPr>
            <p:cNvPr id="54" name="TextBox 53"/>
            <p:cNvSpPr txBox="1"/>
            <p:nvPr/>
          </p:nvSpPr>
          <p:spPr>
            <a:xfrm rot="5400000">
              <a:off x="2111536" y="5308713"/>
              <a:ext cx="432000" cy="144000"/>
            </a:xfrm>
            <a:prstGeom prst="rect">
              <a:avLst/>
            </a:prstGeom>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D13</a:t>
              </a:r>
              <a:endParaRPr lang="fr-FR" sz="800" dirty="0">
                <a:solidFill>
                  <a:schemeClr val="tx1"/>
                </a:solidFill>
              </a:endParaRPr>
            </a:p>
          </p:txBody>
        </p:sp>
        <p:sp>
          <p:nvSpPr>
            <p:cNvPr id="55" name="TextBox 54"/>
            <p:cNvSpPr txBox="1"/>
            <p:nvPr/>
          </p:nvSpPr>
          <p:spPr>
            <a:xfrm rot="5400000">
              <a:off x="1890632" y="5308713"/>
              <a:ext cx="432000" cy="144000"/>
            </a:xfrm>
            <a:prstGeom prst="rect">
              <a:avLst/>
            </a:prstGeom>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D15</a:t>
              </a:r>
              <a:endParaRPr lang="fr-FR" sz="800" dirty="0">
                <a:solidFill>
                  <a:schemeClr val="tx1"/>
                </a:solidFill>
              </a:endParaRPr>
            </a:p>
          </p:txBody>
        </p:sp>
        <p:sp>
          <p:nvSpPr>
            <p:cNvPr id="56" name="TextBox 55"/>
            <p:cNvSpPr txBox="1"/>
            <p:nvPr/>
          </p:nvSpPr>
          <p:spPr>
            <a:xfrm rot="5400000">
              <a:off x="1786485" y="5808001"/>
              <a:ext cx="432000" cy="144000"/>
            </a:xfrm>
            <a:prstGeom prst="rect">
              <a:avLst/>
            </a:prstGeom>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err="1" smtClean="0">
                  <a:solidFill>
                    <a:schemeClr val="tx1"/>
                  </a:solidFill>
                </a:rPr>
                <a:t>Wire</a:t>
              </a:r>
              <a:endParaRPr lang="fr-FR" sz="800" dirty="0">
                <a:solidFill>
                  <a:schemeClr val="tx1"/>
                </a:solidFill>
              </a:endParaRPr>
            </a:p>
          </p:txBody>
        </p:sp>
        <p:sp>
          <p:nvSpPr>
            <p:cNvPr id="57" name="TextBox 56"/>
            <p:cNvSpPr txBox="1"/>
            <p:nvPr/>
          </p:nvSpPr>
          <p:spPr>
            <a:xfrm rot="5400000">
              <a:off x="1572643" y="5808001"/>
              <a:ext cx="432000" cy="144000"/>
            </a:xfrm>
            <a:prstGeom prst="rect">
              <a:avLst/>
            </a:prstGeom>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SP2I</a:t>
              </a:r>
              <a:endParaRPr lang="fr-FR" sz="800" dirty="0">
                <a:solidFill>
                  <a:schemeClr val="tx1"/>
                </a:solidFill>
              </a:endParaRPr>
            </a:p>
          </p:txBody>
        </p:sp>
        <p:sp>
          <p:nvSpPr>
            <p:cNvPr id="58" name="TextBox 57"/>
            <p:cNvSpPr txBox="1"/>
            <p:nvPr/>
          </p:nvSpPr>
          <p:spPr>
            <a:xfrm rot="5400000">
              <a:off x="2111536" y="430267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D12</a:t>
              </a:r>
              <a:endParaRPr lang="fr-FR" sz="800" dirty="0">
                <a:solidFill>
                  <a:schemeClr val="bg1">
                    <a:lumMod val="75000"/>
                  </a:schemeClr>
                </a:solidFill>
              </a:endParaRPr>
            </a:p>
          </p:txBody>
        </p:sp>
        <p:sp>
          <p:nvSpPr>
            <p:cNvPr id="59" name="TextBox 58"/>
            <p:cNvSpPr txBox="1"/>
            <p:nvPr/>
          </p:nvSpPr>
          <p:spPr>
            <a:xfrm rot="5400000">
              <a:off x="1998075" y="479728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D20</a:t>
              </a:r>
              <a:endParaRPr lang="fr-FR" sz="800" dirty="0">
                <a:solidFill>
                  <a:schemeClr val="bg1">
                    <a:lumMod val="75000"/>
                  </a:schemeClr>
                </a:solidFill>
              </a:endParaRPr>
            </a:p>
          </p:txBody>
        </p:sp>
        <p:sp>
          <p:nvSpPr>
            <p:cNvPr id="60" name="TextBox 59"/>
            <p:cNvSpPr txBox="1"/>
            <p:nvPr/>
          </p:nvSpPr>
          <p:spPr>
            <a:xfrm rot="5400000">
              <a:off x="1887993" y="430267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D14</a:t>
              </a:r>
              <a:endParaRPr lang="fr-FR" sz="800" dirty="0">
                <a:solidFill>
                  <a:schemeClr val="bg1">
                    <a:lumMod val="75000"/>
                  </a:schemeClr>
                </a:solidFill>
              </a:endParaRPr>
            </a:p>
          </p:txBody>
        </p:sp>
        <p:sp>
          <p:nvSpPr>
            <p:cNvPr id="61" name="TextBox 60"/>
            <p:cNvSpPr txBox="1"/>
            <p:nvPr/>
          </p:nvSpPr>
          <p:spPr>
            <a:xfrm rot="5400000">
              <a:off x="1454169" y="430267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SP2I</a:t>
              </a:r>
              <a:endParaRPr lang="fr-FR" sz="800" dirty="0">
                <a:solidFill>
                  <a:schemeClr val="bg1">
                    <a:lumMod val="75000"/>
                  </a:schemeClr>
                </a:solidFill>
              </a:endParaRPr>
            </a:p>
          </p:txBody>
        </p:sp>
        <p:sp>
          <p:nvSpPr>
            <p:cNvPr id="62" name="TextBox 61"/>
            <p:cNvSpPr txBox="1"/>
            <p:nvPr/>
          </p:nvSpPr>
          <p:spPr>
            <a:xfrm rot="5400000">
              <a:off x="1572465" y="479728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SP2I</a:t>
              </a:r>
              <a:endParaRPr lang="fr-FR" sz="800" dirty="0">
                <a:solidFill>
                  <a:schemeClr val="bg1">
                    <a:lumMod val="75000"/>
                  </a:schemeClr>
                </a:solidFill>
              </a:endParaRPr>
            </a:p>
          </p:txBody>
        </p:sp>
        <p:sp>
          <p:nvSpPr>
            <p:cNvPr id="63" name="TextBox 62"/>
            <p:cNvSpPr txBox="1"/>
            <p:nvPr/>
          </p:nvSpPr>
          <p:spPr>
            <a:xfrm rot="5400000">
              <a:off x="1675868" y="5308713"/>
              <a:ext cx="432000" cy="144000"/>
            </a:xfrm>
            <a:prstGeom prst="rect">
              <a:avLst/>
            </a:prstGeom>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Serial2</a:t>
              </a:r>
              <a:endParaRPr lang="fr-FR" sz="800" dirty="0">
                <a:solidFill>
                  <a:schemeClr val="tx1"/>
                </a:solidFill>
              </a:endParaRPr>
            </a:p>
          </p:txBody>
        </p:sp>
        <p:sp>
          <p:nvSpPr>
            <p:cNvPr id="64" name="TextBox 63"/>
            <p:cNvSpPr txBox="1"/>
            <p:nvPr/>
          </p:nvSpPr>
          <p:spPr>
            <a:xfrm rot="5400000">
              <a:off x="1451718" y="5308713"/>
              <a:ext cx="432000" cy="144000"/>
            </a:xfrm>
            <a:prstGeom prst="rect">
              <a:avLst/>
            </a:prstGeom>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SP2I</a:t>
              </a:r>
              <a:endParaRPr lang="fr-FR" sz="800" dirty="0">
                <a:solidFill>
                  <a:schemeClr val="tx1"/>
                </a:solidFill>
              </a:endParaRPr>
            </a:p>
          </p:txBody>
        </p:sp>
        <p:sp>
          <p:nvSpPr>
            <p:cNvPr id="65" name="TextBox 64"/>
            <p:cNvSpPr txBox="1"/>
            <p:nvPr/>
          </p:nvSpPr>
          <p:spPr>
            <a:xfrm rot="5400000">
              <a:off x="1783010" y="479728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err="1" smtClean="0">
                  <a:solidFill>
                    <a:schemeClr val="bg1">
                      <a:lumMod val="75000"/>
                    </a:schemeClr>
                  </a:solidFill>
                </a:rPr>
                <a:t>Wire</a:t>
              </a:r>
              <a:endParaRPr lang="fr-FR" sz="800" dirty="0">
                <a:solidFill>
                  <a:schemeClr val="bg1">
                    <a:lumMod val="75000"/>
                  </a:schemeClr>
                </a:solidFill>
              </a:endParaRPr>
            </a:p>
          </p:txBody>
        </p:sp>
      </p:grpSp>
      <p:cxnSp>
        <p:nvCxnSpPr>
          <p:cNvPr id="66" name="Straight Connector 65"/>
          <p:cNvCxnSpPr/>
          <p:nvPr/>
        </p:nvCxnSpPr>
        <p:spPr>
          <a:xfrm>
            <a:off x="6958584" y="439685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048372" y="439685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7482" y="450639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048372" y="450639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913059" y="46135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048375" y="46135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517485" y="47230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048375" y="47230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918547" y="482997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053863" y="482997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522973" y="493951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53863" y="493951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918550" y="50466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053866" y="50466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522976" y="51562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053866" y="51562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606282" y="43254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A2</a:t>
            </a:r>
            <a:endParaRPr lang="fr-FR" sz="800" dirty="0">
              <a:solidFill>
                <a:schemeClr val="bg1">
                  <a:lumMod val="75000"/>
                </a:schemeClr>
              </a:solidFill>
            </a:endParaRPr>
          </a:p>
        </p:txBody>
      </p:sp>
      <p:sp>
        <p:nvSpPr>
          <p:cNvPr id="83" name="TextBox 82"/>
          <p:cNvSpPr txBox="1"/>
          <p:nvPr/>
        </p:nvSpPr>
        <p:spPr>
          <a:xfrm>
            <a:off x="6111675" y="486596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Serial2</a:t>
            </a:r>
            <a:endParaRPr lang="fr-FR" sz="800" dirty="0">
              <a:solidFill>
                <a:schemeClr val="bg1">
                  <a:lumMod val="75000"/>
                </a:schemeClr>
              </a:solidFill>
            </a:endParaRPr>
          </a:p>
        </p:txBody>
      </p:sp>
      <p:sp>
        <p:nvSpPr>
          <p:cNvPr id="84" name="TextBox 83"/>
          <p:cNvSpPr txBox="1"/>
          <p:nvPr/>
        </p:nvSpPr>
        <p:spPr>
          <a:xfrm>
            <a:off x="7616998" y="432711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A3</a:t>
            </a:r>
            <a:endParaRPr lang="fr-FR" sz="800" dirty="0">
              <a:solidFill>
                <a:schemeClr val="tx1"/>
              </a:solidFill>
            </a:endParaRPr>
          </a:p>
        </p:txBody>
      </p:sp>
      <p:sp>
        <p:nvSpPr>
          <p:cNvPr id="85" name="TextBox 84"/>
          <p:cNvSpPr txBox="1"/>
          <p:nvPr/>
        </p:nvSpPr>
        <p:spPr>
          <a:xfrm>
            <a:off x="7616998" y="453778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D19</a:t>
            </a:r>
            <a:endParaRPr lang="fr-FR" sz="800" dirty="0">
              <a:solidFill>
                <a:schemeClr val="tx1"/>
              </a:solidFill>
            </a:endParaRPr>
          </a:p>
        </p:txBody>
      </p:sp>
      <p:sp>
        <p:nvSpPr>
          <p:cNvPr id="86" name="TextBox 85"/>
          <p:cNvSpPr txBox="1"/>
          <p:nvPr/>
        </p:nvSpPr>
        <p:spPr>
          <a:xfrm>
            <a:off x="7117710" y="443117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87" name="TextBox 86"/>
          <p:cNvSpPr txBox="1"/>
          <p:nvPr/>
        </p:nvSpPr>
        <p:spPr>
          <a:xfrm>
            <a:off x="7117710" y="465208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D11</a:t>
            </a:r>
            <a:endParaRPr lang="fr-FR" sz="800" dirty="0">
              <a:solidFill>
                <a:schemeClr val="tx1"/>
              </a:solidFill>
            </a:endParaRPr>
          </a:p>
        </p:txBody>
      </p:sp>
      <p:sp>
        <p:nvSpPr>
          <p:cNvPr id="88" name="TextBox 87"/>
          <p:cNvSpPr txBox="1"/>
          <p:nvPr/>
        </p:nvSpPr>
        <p:spPr>
          <a:xfrm>
            <a:off x="7616998" y="47562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err="1" smtClean="0">
                <a:solidFill>
                  <a:schemeClr val="tx1"/>
                </a:solidFill>
              </a:rPr>
              <a:t>Wire</a:t>
            </a:r>
            <a:endParaRPr lang="fr-FR" sz="800" dirty="0">
              <a:solidFill>
                <a:schemeClr val="tx1"/>
              </a:solidFill>
            </a:endParaRPr>
          </a:p>
        </p:txBody>
      </p:sp>
      <p:sp>
        <p:nvSpPr>
          <p:cNvPr id="89" name="TextBox 88"/>
          <p:cNvSpPr txBox="1"/>
          <p:nvPr/>
        </p:nvSpPr>
        <p:spPr>
          <a:xfrm>
            <a:off x="7616998" y="497641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SPI1</a:t>
            </a:r>
            <a:endParaRPr lang="fr-FR" sz="800" dirty="0">
              <a:solidFill>
                <a:schemeClr val="tx1"/>
              </a:solidFill>
            </a:endParaRPr>
          </a:p>
        </p:txBody>
      </p:sp>
      <p:sp>
        <p:nvSpPr>
          <p:cNvPr id="90" name="TextBox 89"/>
          <p:cNvSpPr txBox="1"/>
          <p:nvPr/>
        </p:nvSpPr>
        <p:spPr>
          <a:xfrm>
            <a:off x="6111675" y="443117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91" name="TextBox 90"/>
          <p:cNvSpPr txBox="1"/>
          <p:nvPr/>
        </p:nvSpPr>
        <p:spPr>
          <a:xfrm>
            <a:off x="6606282" y="454463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D18</a:t>
            </a:r>
            <a:endParaRPr lang="fr-FR" sz="800" dirty="0">
              <a:solidFill>
                <a:schemeClr val="bg1">
                  <a:lumMod val="75000"/>
                </a:schemeClr>
              </a:solidFill>
            </a:endParaRPr>
          </a:p>
        </p:txBody>
      </p:sp>
      <p:sp>
        <p:nvSpPr>
          <p:cNvPr id="92" name="TextBox 91"/>
          <p:cNvSpPr txBox="1"/>
          <p:nvPr/>
        </p:nvSpPr>
        <p:spPr>
          <a:xfrm>
            <a:off x="6111675" y="46547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D10</a:t>
            </a:r>
            <a:endParaRPr lang="fr-FR" sz="800" dirty="0">
              <a:solidFill>
                <a:schemeClr val="bg1">
                  <a:lumMod val="75000"/>
                </a:schemeClr>
              </a:solidFill>
            </a:endParaRPr>
          </a:p>
        </p:txBody>
      </p:sp>
      <p:sp>
        <p:nvSpPr>
          <p:cNvPr id="93" name="TextBox 92"/>
          <p:cNvSpPr txBox="1"/>
          <p:nvPr/>
        </p:nvSpPr>
        <p:spPr>
          <a:xfrm>
            <a:off x="6111675" y="50885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SPI1</a:t>
            </a:r>
            <a:endParaRPr lang="fr-FR" sz="800" dirty="0">
              <a:solidFill>
                <a:schemeClr val="bg1">
                  <a:lumMod val="75000"/>
                </a:schemeClr>
              </a:solidFill>
            </a:endParaRPr>
          </a:p>
        </p:txBody>
      </p:sp>
      <p:sp>
        <p:nvSpPr>
          <p:cNvPr id="94" name="TextBox 93"/>
          <p:cNvSpPr txBox="1"/>
          <p:nvPr/>
        </p:nvSpPr>
        <p:spPr>
          <a:xfrm>
            <a:off x="6606282" y="49702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SPI1</a:t>
            </a:r>
            <a:endParaRPr lang="fr-FR" sz="800" dirty="0">
              <a:solidFill>
                <a:schemeClr val="bg1">
                  <a:lumMod val="75000"/>
                </a:schemeClr>
              </a:solidFill>
            </a:endParaRPr>
          </a:p>
        </p:txBody>
      </p:sp>
      <p:sp>
        <p:nvSpPr>
          <p:cNvPr id="95" name="TextBox 94"/>
          <p:cNvSpPr txBox="1"/>
          <p:nvPr/>
        </p:nvSpPr>
        <p:spPr>
          <a:xfrm>
            <a:off x="7117710" y="48668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Serial2</a:t>
            </a:r>
            <a:endParaRPr lang="fr-FR" sz="800" dirty="0">
              <a:solidFill>
                <a:schemeClr val="tx1"/>
              </a:solidFill>
            </a:endParaRPr>
          </a:p>
        </p:txBody>
      </p:sp>
      <p:sp>
        <p:nvSpPr>
          <p:cNvPr id="96" name="TextBox 95"/>
          <p:cNvSpPr txBox="1"/>
          <p:nvPr/>
        </p:nvSpPr>
        <p:spPr>
          <a:xfrm>
            <a:off x="7117710" y="50846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SPI1</a:t>
            </a:r>
            <a:endParaRPr lang="fr-FR" sz="800" dirty="0">
              <a:solidFill>
                <a:schemeClr val="tx1"/>
              </a:solidFill>
            </a:endParaRPr>
          </a:p>
        </p:txBody>
      </p:sp>
      <p:sp>
        <p:nvSpPr>
          <p:cNvPr id="97" name="TextBox 96"/>
          <p:cNvSpPr txBox="1"/>
          <p:nvPr/>
        </p:nvSpPr>
        <p:spPr>
          <a:xfrm>
            <a:off x="6606282" y="475970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err="1" smtClean="0">
                <a:solidFill>
                  <a:schemeClr val="bg1">
                    <a:lumMod val="75000"/>
                  </a:schemeClr>
                </a:solidFill>
              </a:rPr>
              <a:t>Wire</a:t>
            </a:r>
            <a:endParaRPr lang="fr-FR" sz="800" dirty="0">
              <a:solidFill>
                <a:schemeClr val="bg1">
                  <a:lumMod val="75000"/>
                </a:schemeClr>
              </a:solidFill>
            </a:endParaRPr>
          </a:p>
        </p:txBody>
      </p:sp>
      <p:cxnSp>
        <p:nvCxnSpPr>
          <p:cNvPr id="99" name="Straight Connector 98"/>
          <p:cNvCxnSpPr/>
          <p:nvPr/>
        </p:nvCxnSpPr>
        <p:spPr>
          <a:xfrm>
            <a:off x="6958584" y="287869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48372" y="287869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517482" y="298822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048372" y="298822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6913059" y="309538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048375" y="309538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517485" y="320492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048375" y="320492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918547" y="331181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053863" y="331181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522973" y="342134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53863" y="342134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6918550" y="352850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053866" y="352850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22976" y="363804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053866" y="363804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6606282" y="28072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A4</a:t>
            </a:r>
            <a:endParaRPr lang="fr-FR" sz="800" dirty="0">
              <a:solidFill>
                <a:schemeClr val="bg1">
                  <a:lumMod val="75000"/>
                </a:schemeClr>
              </a:solidFill>
            </a:endParaRPr>
          </a:p>
        </p:txBody>
      </p:sp>
      <p:sp>
        <p:nvSpPr>
          <p:cNvPr id="116" name="TextBox 115"/>
          <p:cNvSpPr txBox="1"/>
          <p:nvPr/>
        </p:nvSpPr>
        <p:spPr>
          <a:xfrm>
            <a:off x="6111675" y="33477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Serial2</a:t>
            </a:r>
            <a:endParaRPr lang="fr-FR" sz="800" dirty="0">
              <a:solidFill>
                <a:schemeClr val="bg1">
                  <a:lumMod val="75000"/>
                </a:schemeClr>
              </a:solidFill>
            </a:endParaRPr>
          </a:p>
        </p:txBody>
      </p:sp>
      <p:sp>
        <p:nvSpPr>
          <p:cNvPr id="117" name="TextBox 116"/>
          <p:cNvSpPr txBox="1"/>
          <p:nvPr/>
        </p:nvSpPr>
        <p:spPr>
          <a:xfrm>
            <a:off x="7616998" y="28089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A5</a:t>
            </a:r>
            <a:endParaRPr lang="fr-FR" sz="800" dirty="0">
              <a:solidFill>
                <a:schemeClr val="tx1"/>
              </a:solidFill>
            </a:endParaRPr>
          </a:p>
        </p:txBody>
      </p:sp>
      <p:sp>
        <p:nvSpPr>
          <p:cNvPr id="118" name="TextBox 117"/>
          <p:cNvSpPr txBox="1"/>
          <p:nvPr/>
        </p:nvSpPr>
        <p:spPr>
          <a:xfrm>
            <a:off x="7616998" y="301962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D21</a:t>
            </a:r>
            <a:endParaRPr lang="fr-FR" sz="800" dirty="0">
              <a:solidFill>
                <a:schemeClr val="tx1"/>
              </a:solidFill>
            </a:endParaRPr>
          </a:p>
        </p:txBody>
      </p:sp>
      <p:sp>
        <p:nvSpPr>
          <p:cNvPr id="119" name="TextBox 118"/>
          <p:cNvSpPr txBox="1"/>
          <p:nvPr/>
        </p:nvSpPr>
        <p:spPr>
          <a:xfrm>
            <a:off x="7117710" y="291301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D13</a:t>
            </a:r>
            <a:endParaRPr lang="fr-FR" sz="800" dirty="0">
              <a:solidFill>
                <a:schemeClr val="tx1"/>
              </a:solidFill>
            </a:endParaRPr>
          </a:p>
        </p:txBody>
      </p:sp>
      <p:sp>
        <p:nvSpPr>
          <p:cNvPr id="120" name="TextBox 119"/>
          <p:cNvSpPr txBox="1"/>
          <p:nvPr/>
        </p:nvSpPr>
        <p:spPr>
          <a:xfrm>
            <a:off x="7117710" y="31339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D15</a:t>
            </a:r>
            <a:endParaRPr lang="fr-FR" sz="800" dirty="0">
              <a:solidFill>
                <a:schemeClr val="tx1"/>
              </a:solidFill>
            </a:endParaRPr>
          </a:p>
        </p:txBody>
      </p:sp>
      <p:sp>
        <p:nvSpPr>
          <p:cNvPr id="121" name="TextBox 120"/>
          <p:cNvSpPr txBox="1"/>
          <p:nvPr/>
        </p:nvSpPr>
        <p:spPr>
          <a:xfrm>
            <a:off x="7616998" y="323806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err="1" smtClean="0">
                <a:solidFill>
                  <a:schemeClr val="tx1"/>
                </a:solidFill>
              </a:rPr>
              <a:t>Wire</a:t>
            </a:r>
            <a:endParaRPr lang="fr-FR" sz="800" dirty="0">
              <a:solidFill>
                <a:schemeClr val="tx1"/>
              </a:solidFill>
            </a:endParaRPr>
          </a:p>
        </p:txBody>
      </p:sp>
      <p:sp>
        <p:nvSpPr>
          <p:cNvPr id="122" name="TextBox 121"/>
          <p:cNvSpPr txBox="1"/>
          <p:nvPr/>
        </p:nvSpPr>
        <p:spPr>
          <a:xfrm>
            <a:off x="7616998" y="345825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SP2I</a:t>
            </a:r>
            <a:endParaRPr lang="fr-FR" sz="800" dirty="0">
              <a:solidFill>
                <a:schemeClr val="tx1"/>
              </a:solidFill>
            </a:endParaRPr>
          </a:p>
        </p:txBody>
      </p:sp>
      <p:sp>
        <p:nvSpPr>
          <p:cNvPr id="123" name="TextBox 122"/>
          <p:cNvSpPr txBox="1"/>
          <p:nvPr/>
        </p:nvSpPr>
        <p:spPr>
          <a:xfrm>
            <a:off x="6111675" y="291301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D12</a:t>
            </a:r>
            <a:endParaRPr lang="fr-FR" sz="800" dirty="0">
              <a:solidFill>
                <a:schemeClr val="bg1">
                  <a:lumMod val="75000"/>
                </a:schemeClr>
              </a:solidFill>
            </a:endParaRPr>
          </a:p>
        </p:txBody>
      </p:sp>
      <p:sp>
        <p:nvSpPr>
          <p:cNvPr id="124" name="TextBox 123"/>
          <p:cNvSpPr txBox="1"/>
          <p:nvPr/>
        </p:nvSpPr>
        <p:spPr>
          <a:xfrm>
            <a:off x="6606282" y="3026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D20</a:t>
            </a:r>
            <a:endParaRPr lang="fr-FR" sz="800" dirty="0">
              <a:solidFill>
                <a:schemeClr val="bg1">
                  <a:lumMod val="75000"/>
                </a:schemeClr>
              </a:solidFill>
            </a:endParaRPr>
          </a:p>
        </p:txBody>
      </p:sp>
      <p:sp>
        <p:nvSpPr>
          <p:cNvPr id="125" name="TextBox 124"/>
          <p:cNvSpPr txBox="1"/>
          <p:nvPr/>
        </p:nvSpPr>
        <p:spPr>
          <a:xfrm>
            <a:off x="6111675" y="31365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D14</a:t>
            </a:r>
            <a:endParaRPr lang="fr-FR" sz="800" dirty="0">
              <a:solidFill>
                <a:schemeClr val="bg1">
                  <a:lumMod val="75000"/>
                </a:schemeClr>
              </a:solidFill>
            </a:endParaRPr>
          </a:p>
        </p:txBody>
      </p:sp>
      <p:sp>
        <p:nvSpPr>
          <p:cNvPr id="126" name="TextBox 125"/>
          <p:cNvSpPr txBox="1"/>
          <p:nvPr/>
        </p:nvSpPr>
        <p:spPr>
          <a:xfrm>
            <a:off x="6111675" y="357037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SP2I</a:t>
            </a:r>
            <a:endParaRPr lang="fr-FR" sz="800" dirty="0">
              <a:solidFill>
                <a:schemeClr val="bg1">
                  <a:lumMod val="75000"/>
                </a:schemeClr>
              </a:solidFill>
            </a:endParaRPr>
          </a:p>
        </p:txBody>
      </p:sp>
      <p:sp>
        <p:nvSpPr>
          <p:cNvPr id="127" name="TextBox 126"/>
          <p:cNvSpPr txBox="1"/>
          <p:nvPr/>
        </p:nvSpPr>
        <p:spPr>
          <a:xfrm>
            <a:off x="6606282" y="345208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SP2I</a:t>
            </a:r>
            <a:endParaRPr lang="fr-FR" sz="800" dirty="0">
              <a:solidFill>
                <a:schemeClr val="bg1">
                  <a:lumMod val="75000"/>
                </a:schemeClr>
              </a:solidFill>
            </a:endParaRPr>
          </a:p>
        </p:txBody>
      </p:sp>
      <p:sp>
        <p:nvSpPr>
          <p:cNvPr id="128" name="TextBox 127"/>
          <p:cNvSpPr txBox="1"/>
          <p:nvPr/>
        </p:nvSpPr>
        <p:spPr>
          <a:xfrm>
            <a:off x="7117710" y="33486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Serial2</a:t>
            </a:r>
            <a:endParaRPr lang="fr-FR" sz="800" dirty="0">
              <a:solidFill>
                <a:schemeClr val="tx1"/>
              </a:solidFill>
            </a:endParaRPr>
          </a:p>
        </p:txBody>
      </p:sp>
      <p:sp>
        <p:nvSpPr>
          <p:cNvPr id="129" name="TextBox 128"/>
          <p:cNvSpPr txBox="1"/>
          <p:nvPr/>
        </p:nvSpPr>
        <p:spPr>
          <a:xfrm>
            <a:off x="7117710" y="35664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SP2I</a:t>
            </a:r>
            <a:endParaRPr lang="fr-FR" sz="800" dirty="0">
              <a:solidFill>
                <a:schemeClr val="tx1"/>
              </a:solidFill>
            </a:endParaRPr>
          </a:p>
        </p:txBody>
      </p:sp>
      <p:sp>
        <p:nvSpPr>
          <p:cNvPr id="130" name="TextBox 129"/>
          <p:cNvSpPr txBox="1"/>
          <p:nvPr/>
        </p:nvSpPr>
        <p:spPr>
          <a:xfrm>
            <a:off x="6606282" y="324153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err="1" smtClean="0">
                <a:solidFill>
                  <a:schemeClr val="bg1">
                    <a:lumMod val="75000"/>
                  </a:schemeClr>
                </a:solidFill>
              </a:rPr>
              <a:t>Wire</a:t>
            </a:r>
            <a:endParaRPr lang="fr-FR" sz="800" dirty="0">
              <a:solidFill>
                <a:schemeClr val="bg1">
                  <a:lumMod val="75000"/>
                </a:schemeClr>
              </a:solidFill>
            </a:endParaRPr>
          </a:p>
        </p:txBody>
      </p:sp>
      <p:pic>
        <p:nvPicPr>
          <p:cNvPr id="12" name="Picture 11"/>
          <p:cNvPicPr>
            <a:picLocks noChangeAspect="1"/>
          </p:cNvPicPr>
          <p:nvPr/>
        </p:nvPicPr>
        <p:blipFill>
          <a:blip r:embed="rId4"/>
          <a:stretch>
            <a:fillRect/>
          </a:stretch>
        </p:blipFill>
        <p:spPr>
          <a:xfrm>
            <a:off x="889984" y="2786711"/>
            <a:ext cx="1408176" cy="1109472"/>
          </a:xfrm>
          <a:prstGeom prst="rect">
            <a:avLst/>
          </a:prstGeom>
        </p:spPr>
      </p:pic>
    </p:spTree>
    <p:extLst>
      <p:ext uri="{BB962C8B-B14F-4D97-AF65-F5344CB8AC3E}">
        <p14:creationId xmlns:p14="http://schemas.microsoft.com/office/powerpoint/2010/main" val="16491285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SAMW25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2425141" y="2274913"/>
            <a:ext cx="4293718" cy="3973486"/>
          </a:xfrm>
          <a:prstGeom prst="rect">
            <a:avLst/>
          </a:prstGeom>
        </p:spPr>
      </p:pic>
    </p:spTree>
    <p:extLst>
      <p:ext uri="{BB962C8B-B14F-4D97-AF65-F5344CB8AC3E}">
        <p14:creationId xmlns:p14="http://schemas.microsoft.com/office/powerpoint/2010/main" val="40332385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SAM4E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Atmel Studio/Software Framework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4543425" y="3390900"/>
            <a:ext cx="57150" cy="76200"/>
          </a:xfrm>
          <a:prstGeom prst="rect">
            <a:avLst/>
          </a:prstGeom>
        </p:spPr>
      </p:pic>
      <p:pic>
        <p:nvPicPr>
          <p:cNvPr id="2" name="Picture 1"/>
          <p:cNvPicPr>
            <a:picLocks noChangeAspect="1"/>
          </p:cNvPicPr>
          <p:nvPr/>
        </p:nvPicPr>
        <p:blipFill>
          <a:blip r:embed="rId4"/>
          <a:stretch>
            <a:fillRect/>
          </a:stretch>
        </p:blipFill>
        <p:spPr>
          <a:xfrm>
            <a:off x="2242240" y="1575933"/>
            <a:ext cx="4716670" cy="4219068"/>
          </a:xfrm>
          <a:prstGeom prst="rect">
            <a:avLst/>
          </a:prstGeom>
        </p:spPr>
      </p:pic>
      <p:pic>
        <p:nvPicPr>
          <p:cNvPr id="4" name="Picture 3"/>
          <p:cNvPicPr>
            <a:picLocks noChangeAspect="1"/>
          </p:cNvPicPr>
          <p:nvPr/>
        </p:nvPicPr>
        <p:blipFill>
          <a:blip r:embed="rId5"/>
          <a:stretch>
            <a:fillRect/>
          </a:stretch>
        </p:blipFill>
        <p:spPr>
          <a:xfrm>
            <a:off x="512528" y="2963091"/>
            <a:ext cx="1219200" cy="722376"/>
          </a:xfrm>
          <a:prstGeom prst="rect">
            <a:avLst/>
          </a:prstGeom>
        </p:spPr>
      </p:pic>
    </p:spTree>
    <p:extLst>
      <p:ext uri="{BB962C8B-B14F-4D97-AF65-F5344CB8AC3E}">
        <p14:creationId xmlns:p14="http://schemas.microsoft.com/office/powerpoint/2010/main" val="4048482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Extension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506131" y="2329544"/>
            <a:ext cx="4131738" cy="2198912"/>
          </a:xfrm>
          <a:prstGeom prst="rect">
            <a:avLst/>
          </a:prstGeom>
        </p:spPr>
      </p:pic>
    </p:spTree>
    <p:extLst>
      <p:ext uri="{BB962C8B-B14F-4D97-AF65-F5344CB8AC3E}">
        <p14:creationId xmlns:p14="http://schemas.microsoft.com/office/powerpoint/2010/main" val="3013447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OLED1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819400" y="2057400"/>
            <a:ext cx="3505200" cy="3880594"/>
          </a:xfrm>
          <a:prstGeom prst="rect">
            <a:avLst/>
          </a:prstGeom>
        </p:spPr>
      </p:pic>
    </p:spTree>
    <p:extLst>
      <p:ext uri="{BB962C8B-B14F-4D97-AF65-F5344CB8AC3E}">
        <p14:creationId xmlns:p14="http://schemas.microsoft.com/office/powerpoint/2010/main" val="39746347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PROTO1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819400" y="2209800"/>
            <a:ext cx="4422622" cy="2438400"/>
          </a:xfrm>
          <a:prstGeom prst="rect">
            <a:avLst/>
          </a:prstGeom>
        </p:spPr>
      </p:pic>
    </p:spTree>
    <p:extLst>
      <p:ext uri="{BB962C8B-B14F-4D97-AF65-F5344CB8AC3E}">
        <p14:creationId xmlns:p14="http://schemas.microsoft.com/office/powerpoint/2010/main" val="2428710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MCHP Corporate PowerPoint Template 7-2014 - test 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documentManagement>
</p:properties>
</file>

<file path=customXml/item4.xml><?xml version="1.0" encoding="utf-8"?>
<LongProperties xmlns="http://schemas.microsoft.com/office/2006/metadata/longProperties"/>
</file>

<file path=customXml/item5.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EFA943-0EFA-4FA6-9378-51F3C6690032}">
  <ds:schemaRefs>
    <ds:schemaRef ds:uri="http://schemas.microsoft.com/sharepoint/events"/>
  </ds:schemaRefs>
</ds:datastoreItem>
</file>

<file path=customXml/itemProps2.xml><?xml version="1.0" encoding="utf-8"?>
<ds:datastoreItem xmlns:ds="http://schemas.openxmlformats.org/officeDocument/2006/customXml" ds:itemID="{BEE3F6AE-35C3-406C-ADC9-4B9966F465D6}">
  <ds:schemaRefs>
    <ds:schemaRef ds:uri="http://schemas.microsoft.com/sharepoint/v3/contenttype/forms"/>
  </ds:schemaRefs>
</ds:datastoreItem>
</file>

<file path=customXml/itemProps3.xml><?xml version="1.0" encoding="utf-8"?>
<ds:datastoreItem xmlns:ds="http://schemas.openxmlformats.org/officeDocument/2006/customXml" ds:itemID="{969A8A58-8A07-454F-B74A-ADBFE1673F39}">
  <ds:schemaRefs>
    <ds:schemaRef ds:uri="http://schemas.microsoft.com/office/2006/metadata/properties"/>
    <ds:schemaRef ds:uri="http://www.w3.org/XML/1998/namespace"/>
    <ds:schemaRef ds:uri="http://purl.org/dc/term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df7acb31-37ac-40e2-81bb-c44e3630f613"/>
    <ds:schemaRef ds:uri="38ef598d-997c-498b-b737-2f6b2c50ccab"/>
    <ds:schemaRef ds:uri="http://purl.org/dc/dcmitype/"/>
  </ds:schemaRefs>
</ds:datastoreItem>
</file>

<file path=customXml/itemProps4.xml><?xml version="1.0" encoding="utf-8"?>
<ds:datastoreItem xmlns:ds="http://schemas.openxmlformats.org/officeDocument/2006/customXml" ds:itemID="{D4F8651F-F702-40A8-A1AE-348B603E373A}">
  <ds:schemaRefs>
    <ds:schemaRef ds:uri="http://schemas.microsoft.com/office/2006/metadata/longProperties"/>
  </ds:schemaRefs>
</ds:datastoreItem>
</file>

<file path=customXml/itemProps5.xml><?xml version="1.0" encoding="utf-8"?>
<ds:datastoreItem xmlns:ds="http://schemas.openxmlformats.org/officeDocument/2006/customXml" ds:itemID="{1BB6C027-A08F-47B9-B1C1-9BCA3AA87E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ef598d-997c-498b-b737-2f6b2c50ccab"/>
    <ds:schemaRef ds:uri="df7acb31-37ac-40e2-81bb-c44e3630f6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MCHP Corporate PowerPoint Template 7-2014 - test theme</Template>
  <TotalTime>3796</TotalTime>
  <Words>439</Words>
  <Application>Microsoft Office PowerPoint</Application>
  <PresentationFormat>On-screen Show (4:3)</PresentationFormat>
  <Paragraphs>78</Paragraphs>
  <Slides>11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Gulim</vt:lpstr>
      <vt:lpstr>Arial</vt:lpstr>
      <vt:lpstr>Calibri</vt:lpstr>
      <vt:lpstr>Monotype Sorts</vt:lpstr>
      <vt:lpstr>Verdana</vt:lpstr>
      <vt:lpstr>Wingdings</vt:lpstr>
      <vt:lpstr>MCHP Corporate PowerPoint Template 7-2014 - test theme</vt:lpstr>
      <vt:lpstr>Custom Design</vt:lpstr>
      <vt:lpstr>Startup Weekend Aix-Marseille</vt:lpstr>
      <vt:lpstr>PowerPoint Presentation</vt:lpstr>
      <vt:lpstr>AVR atmega328p Xplained mini</vt:lpstr>
      <vt:lpstr>SAMD21 Xplained Pro</vt:lpstr>
      <vt:lpstr>SAMW25 Xplained Pro</vt:lpstr>
      <vt:lpstr>SAM4E Xplained Pro</vt:lpstr>
      <vt:lpstr>IO1 Xplained Pro</vt:lpstr>
      <vt:lpstr>OLED1 Xplained Pro</vt:lpstr>
      <vt:lpstr>PROTO1 Xplained Pro</vt:lpstr>
      <vt:lpstr>WINC1500 Xplained Pro</vt:lpstr>
      <vt:lpstr>PowerPoint Presentation</vt:lpstr>
    </vt:vector>
  </TitlesOfParts>
  <Company>Microchip Technology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Bryan J. Liddiard</dc:creator>
  <cp:lastModifiedBy>Thibaut VIARD</cp:lastModifiedBy>
  <cp:revision>31</cp:revision>
  <dcterms:created xsi:type="dcterms:W3CDTF">2014-08-08T04:58:31Z</dcterms:created>
  <dcterms:modified xsi:type="dcterms:W3CDTF">2016-10-18T09:42:17Z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SV5CHKDEWJXD-25-13</vt:lpwstr>
  </property>
  <property fmtid="{D5CDD505-2E9C-101B-9397-08002B2CF9AE}" pid="3" name="_dlc_DocIdItemGuid">
    <vt:lpwstr>51ae9027-037b-4a59-924d-34c9fc95c321</vt:lpwstr>
  </property>
  <property fmtid="{D5CDD505-2E9C-101B-9397-08002B2CF9AE}" pid="4" name="_dlc_DocIdUrl">
    <vt:lpwstr>http://mchpweb-2010/marcom/home/_layouts/DocIdRedir.aspx?ID=SV5CHKDEWJXD-25-13, SV5CHKDEWJXD-25-13</vt:lpwstr>
  </property>
</Properties>
</file>